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sldIdLst>
    <p:sldId id="257" r:id="rId2"/>
    <p:sldId id="258" r:id="rId3"/>
    <p:sldId id="278" r:id="rId4"/>
    <p:sldId id="286" r:id="rId5"/>
    <p:sldId id="293" r:id="rId6"/>
    <p:sldId id="259" r:id="rId7"/>
    <p:sldId id="277" r:id="rId8"/>
    <p:sldId id="260" r:id="rId9"/>
    <p:sldId id="290" r:id="rId10"/>
    <p:sldId id="291" r:id="rId11"/>
    <p:sldId id="296" r:id="rId12"/>
    <p:sldId id="295" r:id="rId13"/>
    <p:sldId id="279" r:id="rId14"/>
    <p:sldId id="262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ina Pieklik" initials="MW" lastIdx="0" clrIdx="0">
    <p:extLst>
      <p:ext uri="{19B8F6BF-5375-455C-9EA6-DF929625EA0E}">
        <p15:presenceInfo xmlns:p15="http://schemas.microsoft.com/office/powerpoint/2012/main" userId="Marcelina Piekl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FD7"/>
    <a:srgbClr val="CA4C9D"/>
    <a:srgbClr val="CA97F9"/>
    <a:srgbClr val="AC94FF"/>
    <a:srgbClr val="F15DC0"/>
    <a:srgbClr val="F15DC1"/>
    <a:srgbClr val="D24FA2"/>
    <a:srgbClr val="D795E9"/>
    <a:srgbClr val="615787"/>
    <a:srgbClr val="7E7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35"/>
  </p:normalViewPr>
  <p:slideViewPr>
    <p:cSldViewPr snapToGrid="0" snapToObjects="1">
      <p:cViewPr>
        <p:scale>
          <a:sx n="86" d="100"/>
          <a:sy n="86" d="100"/>
        </p:scale>
        <p:origin x="180" y="60"/>
      </p:cViewPr>
      <p:guideLst>
        <p:guide pos="529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402A-20CE-4342-9C50-DBFF4040268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76588-E769-294F-ABF9-2CD1977F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Propozycja 1 na pokazanie tytułów</a:t>
            </a:r>
            <a:r>
              <a:rPr lang="pl-PL" baseline="0" noProof="0" dirty="0"/>
              <a:t> slajdów.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Zdjęcia w kołach</a:t>
            </a:r>
            <a:r>
              <a:rPr lang="pl-PL" baseline="0" noProof="0" dirty="0"/>
              <a:t> podobnie jak na www.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Zdjęcie osoby z największym doświadczeniem</a:t>
            </a:r>
            <a:r>
              <a:rPr lang="pl-PL" baseline="0" noProof="0" dirty="0"/>
              <a:t> + krótkie info.</a:t>
            </a:r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7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13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36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3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8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1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66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2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0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0F3F-3EE9-2749-9B05-D03444436879}" type="datetimeFigureOut">
              <a:rPr lang="pl-PL" smtClean="0"/>
              <a:t>2018-04-18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57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131" y="1666813"/>
            <a:ext cx="5792856" cy="34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3" y="491879"/>
            <a:ext cx="5821914" cy="660111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pl-PL" sz="4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Zatwierdzenie i kontakt</a:t>
            </a:r>
            <a:endParaRPr lang="pl-PL" sz="4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" t="8592" r="1517" b="7351"/>
          <a:stretch/>
        </p:blipFill>
        <p:spPr>
          <a:xfrm>
            <a:off x="838193" y="1151990"/>
            <a:ext cx="10637571" cy="5144977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6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8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9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2778457" cy="753991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kalendarz</a:t>
            </a:r>
            <a:endParaRPr lang="pl-PL" sz="3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" t="8593" r="1516" b="5931"/>
          <a:stretch/>
        </p:blipFill>
        <p:spPr>
          <a:xfrm>
            <a:off x="1043948" y="1119116"/>
            <a:ext cx="10133568" cy="4951517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6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8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9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292" y="431998"/>
            <a:ext cx="6367818" cy="1108833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OMI od strony pracownika</a:t>
            </a:r>
            <a:endParaRPr lang="pl-PL" sz="36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3" t="8436" r="1378" b="12023"/>
          <a:stretch/>
        </p:blipFill>
        <p:spPr>
          <a:xfrm>
            <a:off x="644299" y="1309051"/>
            <a:ext cx="10806173" cy="4857130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6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8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9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9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850392" y="1261408"/>
            <a:ext cx="3290890" cy="871330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>
                <a:solidFill>
                  <a:schemeClr val="tx1">
                    <a:lumMod val="85000"/>
                    <a:lumOff val="15000"/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o produkcie</a:t>
            </a:r>
            <a:endParaRPr lang="pl-PL" sz="4000" dirty="0">
              <a:solidFill>
                <a:schemeClr val="tx1">
                  <a:lumMod val="85000"/>
                  <a:lumOff val="15000"/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Futura Medium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1958453"/>
            <a:ext cx="9813758" cy="3179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dirty="0">
              <a:latin typeface="Futura LT Book" charset="0"/>
              <a:ea typeface="Futura LT Book" charset="0"/>
              <a:cs typeface="Futura LT Book" charset="0"/>
            </a:endParaRPr>
          </a:p>
          <a:p>
            <a:r>
              <a:rPr lang="pl-PL" sz="1800" dirty="0" smtClean="0">
                <a:latin typeface="Century Gothic" panose="020B0502020202020204" pitchFamily="34" charset="0"/>
              </a:rPr>
              <a:t>pozwala </a:t>
            </a:r>
            <a:r>
              <a:rPr lang="pl-PL" sz="1800" dirty="0">
                <a:latin typeface="Century Gothic" panose="020B0502020202020204" pitchFamily="34" charset="0"/>
              </a:rPr>
              <a:t>na </a:t>
            </a:r>
            <a:r>
              <a:rPr lang="pl-PL" sz="1800" b="1" dirty="0">
                <a:latin typeface="Century Gothic" panose="020B0502020202020204" pitchFamily="34" charset="0"/>
              </a:rPr>
              <a:t>tworzenie wydarzeń </a:t>
            </a:r>
            <a:r>
              <a:rPr lang="pl-PL" sz="1800" dirty="0">
                <a:latin typeface="Century Gothic" panose="020B0502020202020204" pitchFamily="34" charset="0"/>
              </a:rPr>
              <a:t>dla publiczności  przez instytucje kultury, a następnie </a:t>
            </a:r>
            <a:r>
              <a:rPr lang="pl-PL" sz="1800" b="1" dirty="0">
                <a:latin typeface="Century Gothic" panose="020B0502020202020204" pitchFamily="34" charset="0"/>
              </a:rPr>
              <a:t>zarządzanie</a:t>
            </a:r>
            <a:r>
              <a:rPr lang="pl-PL" sz="1800" dirty="0">
                <a:latin typeface="Century Gothic" panose="020B0502020202020204" pitchFamily="34" charset="0"/>
              </a:rPr>
              <a:t> nimi w wygodny </a:t>
            </a:r>
            <a:r>
              <a:rPr lang="pl-PL" sz="1800" dirty="0" smtClean="0">
                <a:latin typeface="Century Gothic" panose="020B0502020202020204" pitchFamily="34" charset="0"/>
              </a:rPr>
              <a:t>sposób,</a:t>
            </a:r>
            <a:endParaRPr lang="pl-PL" sz="1800" dirty="0">
              <a:latin typeface="Century Gothic" panose="020B0502020202020204" pitchFamily="34" charset="0"/>
            </a:endParaRPr>
          </a:p>
          <a:p>
            <a:r>
              <a:rPr lang="pl-PL" sz="1800" dirty="0">
                <a:latin typeface="Century Gothic" panose="020B0502020202020204" pitchFamily="34" charset="0"/>
              </a:rPr>
              <a:t>p</a:t>
            </a:r>
            <a:r>
              <a:rPr lang="pl-PL" sz="1800" dirty="0" smtClean="0">
                <a:latin typeface="Century Gothic" panose="020B0502020202020204" pitchFamily="34" charset="0"/>
              </a:rPr>
              <a:t>ozwala efektywnie </a:t>
            </a:r>
            <a:r>
              <a:rPr lang="pl-PL" sz="1800" b="1" dirty="0">
                <a:latin typeface="Century Gothic" panose="020B0502020202020204" pitchFamily="34" charset="0"/>
              </a:rPr>
              <a:t>zarządzać grafikami instytucji</a:t>
            </a:r>
            <a:r>
              <a:rPr lang="pl-PL" sz="1800" dirty="0">
                <a:latin typeface="Century Gothic" panose="020B0502020202020204" pitchFamily="34" charset="0"/>
              </a:rPr>
              <a:t>, pozwalając na szybkie, efektywne i skuteczne </a:t>
            </a:r>
            <a:r>
              <a:rPr lang="pl-PL" sz="1800" b="1" dirty="0">
                <a:latin typeface="Century Gothic" panose="020B0502020202020204" pitchFamily="34" charset="0"/>
              </a:rPr>
              <a:t>zarządzanie </a:t>
            </a:r>
            <a:r>
              <a:rPr lang="pl-PL" sz="1800" b="1" dirty="0" smtClean="0">
                <a:latin typeface="Century Gothic" panose="020B0502020202020204" pitchFamily="34" charset="0"/>
              </a:rPr>
              <a:t>pracownikami,</a:t>
            </a:r>
            <a:endParaRPr lang="pl-PL" sz="1800" b="1" dirty="0">
              <a:latin typeface="Century Gothic" panose="020B0502020202020204" pitchFamily="34" charset="0"/>
            </a:endParaRPr>
          </a:p>
          <a:p>
            <a:r>
              <a:rPr lang="pl-PL" sz="1800" dirty="0">
                <a:latin typeface="Century Gothic" panose="020B0502020202020204" pitchFamily="34" charset="0"/>
              </a:rPr>
              <a:t>u</a:t>
            </a:r>
            <a:r>
              <a:rPr lang="pl-PL" sz="1800" dirty="0" smtClean="0">
                <a:latin typeface="Century Gothic" panose="020B0502020202020204" pitchFamily="34" charset="0"/>
              </a:rPr>
              <a:t>możliwia </a:t>
            </a:r>
            <a:r>
              <a:rPr lang="pl-PL" sz="1800" b="1" dirty="0">
                <a:latin typeface="Century Gothic" panose="020B0502020202020204" pitchFamily="34" charset="0"/>
              </a:rPr>
              <a:t>szybkie zatrudnienie </a:t>
            </a:r>
            <a:r>
              <a:rPr lang="pl-PL" sz="1800" dirty="0">
                <a:latin typeface="Century Gothic" panose="020B0502020202020204" pitchFamily="34" charset="0"/>
              </a:rPr>
              <a:t>odpowiednich pracowników do obsługi </a:t>
            </a:r>
            <a:r>
              <a:rPr lang="pl-PL" sz="1800" dirty="0" smtClean="0">
                <a:latin typeface="Century Gothic" panose="020B0502020202020204" pitchFamily="34" charset="0"/>
              </a:rPr>
              <a:t>wydarzeń,</a:t>
            </a:r>
            <a:endParaRPr lang="pl-PL" sz="1800" dirty="0">
              <a:latin typeface="Century Gothic" panose="020B0502020202020204" pitchFamily="34" charset="0"/>
            </a:endParaRPr>
          </a:p>
          <a:p>
            <a:r>
              <a:rPr lang="pl-PL" sz="1800" dirty="0" smtClean="0">
                <a:latin typeface="Century Gothic" panose="020B0502020202020204" pitchFamily="34" charset="0"/>
              </a:rPr>
              <a:t>pozwala </a:t>
            </a:r>
            <a:r>
              <a:rPr lang="pl-PL" sz="1800" b="1" dirty="0">
                <a:latin typeface="Century Gothic" panose="020B0502020202020204" pitchFamily="34" charset="0"/>
              </a:rPr>
              <a:t>pominąć czasochłonny etap weryfikacji </a:t>
            </a:r>
            <a:r>
              <a:rPr lang="pl-PL" sz="1800" dirty="0">
                <a:latin typeface="Century Gothic" panose="020B0502020202020204" pitchFamily="34" charset="0"/>
              </a:rPr>
              <a:t>kompetencji pracowników podczas rozmów </a:t>
            </a:r>
            <a:r>
              <a:rPr lang="pl-PL" sz="1800" dirty="0" smtClean="0">
                <a:latin typeface="Century Gothic" panose="020B0502020202020204" pitchFamily="34" charset="0"/>
              </a:rPr>
              <a:t>kwalifikacyjnych</a:t>
            </a:r>
            <a:r>
              <a:rPr lang="pl-PL" sz="18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pl-PL" sz="1800" dirty="0">
                <a:latin typeface="Century Gothic" panose="020B0502020202020204" pitchFamily="34" charset="0"/>
              </a:rPr>
              <a:t>m</a:t>
            </a:r>
            <a:r>
              <a:rPr lang="pl-PL" sz="1800" dirty="0" smtClean="0">
                <a:latin typeface="Century Gothic" panose="020B0502020202020204" pitchFamily="34" charset="0"/>
              </a:rPr>
              <a:t>a dużą wartość </a:t>
            </a:r>
            <a:r>
              <a:rPr lang="pl-PL" sz="1800" b="1" dirty="0" smtClean="0">
                <a:latin typeface="Century Gothic" panose="020B0502020202020204" pitchFamily="34" charset="0"/>
              </a:rPr>
              <a:t>społeczną i edukacyjną </a:t>
            </a:r>
            <a:r>
              <a:rPr lang="pl-PL" sz="1800" dirty="0" smtClean="0">
                <a:latin typeface="Century Gothic" panose="020B0502020202020204" pitchFamily="34" charset="0"/>
              </a:rPr>
              <a:t>– ułatwia rozpoczęcie kariery, rozwój społeczny </a:t>
            </a:r>
            <a:r>
              <a:rPr lang="pl-PL" sz="1800" smtClean="0">
                <a:latin typeface="Century Gothic" panose="020B0502020202020204" pitchFamily="34" charset="0"/>
              </a:rPr>
              <a:t>i kulturowy młodych </a:t>
            </a:r>
            <a:r>
              <a:rPr lang="pl-PL" sz="1800" dirty="0" smtClean="0">
                <a:latin typeface="Century Gothic" panose="020B0502020202020204" pitchFamily="34" charset="0"/>
              </a:rPr>
              <a:t>ludzi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6" name="Rectangle 15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850392" y="1265073"/>
            <a:ext cx="3261644" cy="871330"/>
          </a:xfrm>
        </p:spPr>
        <p:txBody>
          <a:bodyPr>
            <a:noAutofit/>
          </a:bodyPr>
          <a:lstStyle/>
          <a:p>
            <a:pPr algn="r"/>
            <a:r>
              <a:rPr lang="pl-PL" sz="4000" dirty="0">
                <a:solidFill>
                  <a:schemeClr val="tx1">
                    <a:lumMod val="85000"/>
                    <a:lumOff val="15000"/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o produkcie</a:t>
            </a:r>
            <a:endParaRPr lang="pl-PL" sz="4000" dirty="0">
              <a:solidFill>
                <a:srgbClr val="CA97F9">
                  <a:alpha val="40000"/>
                </a:srgb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2394055"/>
            <a:ext cx="9813758" cy="2069397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latin typeface="Century Gothic" panose="020B0502020202020204" pitchFamily="34" charset="0"/>
              </a:rPr>
              <a:t>s</a:t>
            </a:r>
            <a:r>
              <a:rPr lang="pl-PL" sz="1800" dirty="0" smtClean="0">
                <a:latin typeface="Century Gothic" panose="020B0502020202020204" pitchFamily="34" charset="0"/>
              </a:rPr>
              <a:t>ystem </a:t>
            </a:r>
            <a:r>
              <a:rPr lang="pl-PL" sz="1800" dirty="0">
                <a:latin typeface="Century Gothic" panose="020B0502020202020204" pitchFamily="34" charset="0"/>
              </a:rPr>
              <a:t>jest intuicyjnie prosty w obsłudze i pozwala na odnalezienie pracownika </a:t>
            </a:r>
            <a:r>
              <a:rPr lang="pl-PL" sz="1800" b="1" dirty="0">
                <a:latin typeface="Century Gothic" panose="020B0502020202020204" pitchFamily="34" charset="0"/>
              </a:rPr>
              <a:t>według wymaganych kwalifikacji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smtClean="0">
                <a:latin typeface="Century Gothic" panose="020B0502020202020204" pitchFamily="34" charset="0"/>
              </a:rPr>
              <a:t>oraz </a:t>
            </a:r>
            <a:r>
              <a:rPr lang="pl-PL" sz="1800" b="1" dirty="0" smtClean="0">
                <a:latin typeface="Century Gothic" panose="020B0502020202020204" pitchFamily="34" charset="0"/>
              </a:rPr>
              <a:t>dyspozycyjności,</a:t>
            </a:r>
          </a:p>
          <a:p>
            <a:pPr algn="just"/>
            <a:r>
              <a:rPr lang="pl-PL" sz="1800" dirty="0">
                <a:latin typeface="Century Gothic" panose="020B0502020202020204" pitchFamily="34" charset="0"/>
              </a:rPr>
              <a:t>p</a:t>
            </a:r>
            <a:r>
              <a:rPr lang="pl-PL" sz="1800" dirty="0" smtClean="0">
                <a:latin typeface="Century Gothic" panose="020B0502020202020204" pitchFamily="34" charset="0"/>
              </a:rPr>
              <a:t>racownik </a:t>
            </a:r>
            <a:r>
              <a:rPr lang="pl-PL" sz="1800" dirty="0">
                <a:latin typeface="Century Gothic" panose="020B0502020202020204" pitchFamily="34" charset="0"/>
              </a:rPr>
              <a:t>może zostać zatrudniony zarówno na </a:t>
            </a:r>
            <a:r>
              <a:rPr lang="pl-PL" sz="1800" b="1" dirty="0">
                <a:latin typeface="Century Gothic" panose="020B0502020202020204" pitchFamily="34" charset="0"/>
              </a:rPr>
              <a:t>jednorazowy event</a:t>
            </a:r>
            <a:r>
              <a:rPr lang="pl-PL" sz="1800" dirty="0">
                <a:latin typeface="Century Gothic" panose="020B0502020202020204" pitchFamily="34" charset="0"/>
              </a:rPr>
              <a:t>, jak i na </a:t>
            </a:r>
            <a:r>
              <a:rPr lang="pl-PL" sz="1800" b="1" dirty="0">
                <a:latin typeface="Century Gothic" panose="020B0502020202020204" pitchFamily="34" charset="0"/>
              </a:rPr>
              <a:t>cały </a:t>
            </a:r>
            <a:r>
              <a:rPr lang="pl-PL" sz="1800" b="1" dirty="0" smtClean="0">
                <a:latin typeface="Century Gothic" panose="020B0502020202020204" pitchFamily="34" charset="0"/>
              </a:rPr>
              <a:t>miesiąc</a:t>
            </a:r>
            <a:r>
              <a:rPr lang="pl-PL" sz="1800" dirty="0" smtClean="0">
                <a:latin typeface="Century Gothic" panose="020B0502020202020204" pitchFamily="34" charset="0"/>
              </a:rPr>
              <a:t>,</a:t>
            </a:r>
          </a:p>
          <a:p>
            <a:pPr algn="just"/>
            <a:r>
              <a:rPr lang="pl-PL" sz="1800" dirty="0">
                <a:latin typeface="Century Gothic" panose="020B0502020202020204" pitchFamily="34" charset="0"/>
              </a:rPr>
              <a:t>z</a:t>
            </a:r>
            <a:r>
              <a:rPr lang="pl-PL" sz="1800" dirty="0" smtClean="0">
                <a:latin typeface="Century Gothic" panose="020B0502020202020204" pitchFamily="34" charset="0"/>
              </a:rPr>
              <a:t>atrudnianie </a:t>
            </a:r>
            <a:r>
              <a:rPr lang="pl-PL" sz="1800" dirty="0">
                <a:latin typeface="Century Gothic" panose="020B0502020202020204" pitchFamily="34" charset="0"/>
              </a:rPr>
              <a:t>pracowników na godziny daje możliwość </a:t>
            </a:r>
            <a:r>
              <a:rPr lang="pl-PL" sz="1800" b="1" dirty="0">
                <a:latin typeface="Century Gothic" panose="020B0502020202020204" pitchFamily="34" charset="0"/>
              </a:rPr>
              <a:t>zniesienia kosztów</a:t>
            </a:r>
            <a:r>
              <a:rPr lang="pl-PL" sz="1800" dirty="0">
                <a:latin typeface="Century Gothic" panose="020B0502020202020204" pitchFamily="34" charset="0"/>
              </a:rPr>
              <a:t> wiążących się z zatrudnianiem pracownika na stałe.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4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6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endParaRPr lang="pl-PL" dirty="0" smtClean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 smtClean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 smtClean="0"/>
          </a:p>
          <a:p>
            <a:pPr marL="0" indent="0" algn="r">
              <a:buNone/>
            </a:pPr>
            <a:r>
              <a:rPr lang="pl-PL" sz="36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Dziękujemy za uwagę</a:t>
            </a:r>
            <a:endParaRPr lang="pl-PL" sz="36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5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7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8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9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2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71929"/>
            <a:ext cx="9263064" cy="9759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KLAVO</a:t>
            </a:r>
            <a:r>
              <a:rPr lang="pl-PL" sz="1800" dirty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 to firma zajmująca się dostarczaniem usług </a:t>
            </a:r>
            <a:r>
              <a:rPr lang="pl-PL" sz="1800" b="1" dirty="0" smtClean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dla instytucji kultury</a:t>
            </a:r>
            <a:r>
              <a:rPr lang="pl-PL" sz="1800" dirty="0" smtClean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. </a:t>
            </a:r>
            <a:r>
              <a:rPr lang="pl-PL" sz="1800" dirty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Chcemy, aby </a:t>
            </a:r>
            <a:r>
              <a:rPr lang="pl-PL" sz="1800" dirty="0" smtClean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zwiększały one jakość </a:t>
            </a:r>
            <a:r>
              <a:rPr lang="pl-PL" sz="1800" b="1" dirty="0" smtClean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obsługi </a:t>
            </a:r>
            <a:r>
              <a:rPr lang="pl-PL" sz="1800" dirty="0" smtClean="0">
                <a:latin typeface="Century Gothic" panose="020B0502020202020204" pitchFamily="34" charset="0"/>
                <a:ea typeface="Futura CE Book" charset="0"/>
                <a:cs typeface="Futura CE Book" charset="0"/>
              </a:rPr>
              <a:t>zwiedzających.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latin typeface="Century Gothic" panose="020B0502020202020204" pitchFamily="34" charset="0"/>
              <a:ea typeface="Futura LT Book" charset="0"/>
              <a:cs typeface="Futura LT Book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 smtClean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Celem firmy jest </a:t>
            </a:r>
            <a:r>
              <a:rPr lang="pl-PL" sz="1800" dirty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stworzenie modelu </a:t>
            </a:r>
            <a:r>
              <a:rPr lang="pl-PL" sz="1800" b="1" dirty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współpracy</a:t>
            </a:r>
            <a:r>
              <a:rPr lang="pl-PL" sz="1800" dirty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, w którym partner </a:t>
            </a:r>
            <a:r>
              <a:rPr lang="pl-PL" sz="1800" dirty="0" smtClean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zewnętrzny - Klavo, </a:t>
            </a:r>
            <a:r>
              <a:rPr lang="pl-PL" sz="1800" dirty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jest w stanie przejąć i </a:t>
            </a:r>
            <a:r>
              <a:rPr lang="pl-PL" sz="1800" b="1" dirty="0" smtClean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efektywnie zarządzać zadaniami</a:t>
            </a:r>
            <a:r>
              <a:rPr lang="pl-PL" sz="1800" dirty="0" smtClean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, </a:t>
            </a:r>
            <a:r>
              <a:rPr lang="pl-PL" sz="1800" dirty="0">
                <a:latin typeface="Century Gothic" panose="020B0502020202020204" pitchFamily="34" charset="0"/>
                <a:ea typeface="Futura LT Book" charset="0"/>
                <a:cs typeface="Futura LT Book" charset="0"/>
              </a:rPr>
              <a:t>które nie są głównymi obowiązkami pracowników merytorycznych.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Calibri" panose="020F0502020204030204" pitchFamily="34" charset="0"/>
              <a:ea typeface="Futura CE Book" charset="0"/>
              <a:cs typeface="Futura CE Book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30" name="Rectangle 29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9" y="1712930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4910" y="1241776"/>
            <a:ext cx="472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>
                <a:solidFill>
                  <a:schemeClr val="tx1">
                    <a:lumMod val="85000"/>
                    <a:lumOff val="15000"/>
                    <a:alpha val="40000"/>
                  </a:schemeClr>
                </a:solidFill>
                <a:latin typeface="Century Gothic" panose="020B0502020202020204" pitchFamily="34" charset="0"/>
                <a:ea typeface="Futura" charset="0"/>
                <a:cs typeface="Futura" charset="0"/>
              </a:rPr>
              <a:t>n</a:t>
            </a:r>
            <a:r>
              <a:rPr lang="pl-PL" sz="4000" dirty="0" smtClean="0">
                <a:solidFill>
                  <a:schemeClr val="tx1">
                    <a:lumMod val="85000"/>
                    <a:lumOff val="15000"/>
                    <a:alpha val="40000"/>
                  </a:schemeClr>
                </a:solidFill>
                <a:latin typeface="Century Gothic" panose="020B0502020202020204" pitchFamily="34" charset="0"/>
                <a:ea typeface="Futura" charset="0"/>
                <a:cs typeface="Futura" charset="0"/>
              </a:rPr>
              <a:t>asza działalność</a:t>
            </a:r>
            <a:endParaRPr lang="pl-PL" sz="4000" dirty="0">
              <a:solidFill>
                <a:schemeClr val="tx1">
                  <a:lumMod val="85000"/>
                  <a:lumOff val="15000"/>
                  <a:alpha val="40000"/>
                </a:schemeClr>
              </a:solidFill>
              <a:latin typeface="Century Gothic" panose="020B0502020202020204" pitchFamily="34" charset="0"/>
              <a:ea typeface="Futura" charset="0"/>
              <a:cs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81" y="1918372"/>
            <a:ext cx="2712607" cy="6637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2656" y="863998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w</a:t>
            </a:r>
            <a:r>
              <a:rPr lang="pl-PL" sz="3600" dirty="0" smtClean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spółpracujemy z:</a:t>
            </a:r>
            <a:endParaRPr lang="pl-PL" sz="3600" dirty="0">
              <a:solidFill>
                <a:schemeClr val="tx1">
                  <a:lumMod val="75000"/>
                  <a:lumOff val="25000"/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Futura Medium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6" name="Rectangle 15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71" y="2944067"/>
            <a:ext cx="1713265" cy="12187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58" y="4771102"/>
            <a:ext cx="2664413" cy="10657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1" y="2793715"/>
            <a:ext cx="1444888" cy="15362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0" y="4488558"/>
            <a:ext cx="1478540" cy="1480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3" y="4926565"/>
            <a:ext cx="1634439" cy="6040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0" y="1908813"/>
            <a:ext cx="1816730" cy="5619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07" y="2700405"/>
            <a:ext cx="1961324" cy="18593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4" y="5001207"/>
            <a:ext cx="1212434" cy="7569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 r="18357" b="16402"/>
          <a:stretch/>
        </p:blipFill>
        <p:spPr>
          <a:xfrm>
            <a:off x="817782" y="1818114"/>
            <a:ext cx="1045594" cy="8613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99" y="2038197"/>
            <a:ext cx="2010026" cy="4787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7580" r="6603" b="30059"/>
          <a:stretch/>
        </p:blipFill>
        <p:spPr>
          <a:xfrm>
            <a:off x="9118680" y="3136673"/>
            <a:ext cx="1676007" cy="8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850392" y="1283121"/>
            <a:ext cx="3169335" cy="821991"/>
          </a:xfrm>
        </p:spPr>
        <p:txBody>
          <a:bodyPr>
            <a:noAutofit/>
          </a:bodyPr>
          <a:lstStyle/>
          <a:p>
            <a:pPr algn="r"/>
            <a:r>
              <a:rPr lang="pl-PL" sz="4600" dirty="0" smtClean="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dla kogo?</a:t>
            </a:r>
            <a:endParaRPr lang="pl-PL" sz="4600" dirty="0">
              <a:solidFill>
                <a:schemeClr val="tx1">
                  <a:lumMod val="75000"/>
                  <a:lumOff val="25000"/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Futura Medium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2179269"/>
            <a:ext cx="9579483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Century Gothic" panose="020B0502020202020204" pitchFamily="34" charset="0"/>
              </a:rPr>
              <a:t>Produkt ten jest przeznaczony dla instytucji, które przywiązują dużą uwagę do </a:t>
            </a:r>
            <a:r>
              <a:rPr lang="pl-PL" sz="2400" b="1" dirty="0">
                <a:latin typeface="Century Gothic" panose="020B0502020202020204" pitchFamily="34" charset="0"/>
              </a:rPr>
              <a:t>sprawnego organizowania czasu pracy oraz dodatkowo eventów</a:t>
            </a:r>
            <a:r>
              <a:rPr lang="pl-PL" sz="2400" dirty="0">
                <a:latin typeface="Century Gothic" panose="020B0502020202020204" pitchFamily="34" charset="0"/>
              </a:rPr>
              <a:t>. System OMI jest także dla instytucji chcących </a:t>
            </a:r>
            <a:r>
              <a:rPr lang="pl-PL" sz="2400" b="1" dirty="0">
                <a:latin typeface="Century Gothic" panose="020B0502020202020204" pitchFamily="34" charset="0"/>
              </a:rPr>
              <a:t>uprościć system zatrudniania</a:t>
            </a:r>
            <a:r>
              <a:rPr lang="pl-PL" sz="2400" dirty="0">
                <a:latin typeface="Century Gothic" panose="020B0502020202020204" pitchFamily="34" charset="0"/>
              </a:rPr>
              <a:t> odpowiednio wykwalifikowanych pracowników.</a:t>
            </a:r>
          </a:p>
          <a:p>
            <a:pPr marL="0" indent="0">
              <a:buNone/>
            </a:pPr>
            <a:r>
              <a:rPr lang="pl-PL" sz="1800" dirty="0">
                <a:latin typeface="Futura LT Book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Jak to wygląda w praktyce?</a:t>
            </a:r>
            <a:endParaRPr lang="pl-PL" sz="3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3787253" y="3458132"/>
            <a:ext cx="1187355" cy="81886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8027158" y="3443551"/>
            <a:ext cx="1214651" cy="81886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114567" y="3404638"/>
            <a:ext cx="2552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Century Gothic" panose="020B0502020202020204" pitchFamily="34" charset="0"/>
              </a:rPr>
              <a:t>n</a:t>
            </a:r>
            <a:r>
              <a:rPr lang="pl-PL" sz="3200" dirty="0" smtClean="0">
                <a:latin typeface="Century Gothic" panose="020B0502020202020204" pitchFamily="34" charset="0"/>
              </a:rPr>
              <a:t>owe wydarzenie</a:t>
            </a:r>
            <a:endParaRPr lang="pl-PL" sz="3200" dirty="0">
              <a:latin typeface="Century Gothic" panose="020B0502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04346" y="3363695"/>
            <a:ext cx="2702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Century Gothic" panose="020B0502020202020204" pitchFamily="34" charset="0"/>
              </a:rPr>
              <a:t>w</a:t>
            </a:r>
            <a:r>
              <a:rPr lang="pl-PL" sz="3200" dirty="0" smtClean="0">
                <a:latin typeface="Century Gothic" panose="020B0502020202020204" pitchFamily="34" charset="0"/>
              </a:rPr>
              <a:t>ybór pracownika</a:t>
            </a:r>
            <a:endParaRPr lang="pl-PL" sz="3200" dirty="0">
              <a:latin typeface="Century Gothic" panose="020B0502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362363" y="3560596"/>
            <a:ext cx="2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Century Gothic" panose="020B0502020202020204" pitchFamily="34" charset="0"/>
              </a:rPr>
              <a:t>kontakt</a:t>
            </a:r>
          </a:p>
        </p:txBody>
      </p:sp>
      <p:grpSp>
        <p:nvGrpSpPr>
          <p:cNvPr id="14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5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1865194" y="2163977"/>
            <a:ext cx="105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Century Gothic" panose="020B0502020202020204" pitchFamily="34" charset="0"/>
              </a:rPr>
              <a:t>1</a:t>
            </a:r>
            <a:endParaRPr lang="pl-PL" sz="5400" dirty="0">
              <a:latin typeface="Century Gothic" panose="020B0502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845791" y="2132738"/>
            <a:ext cx="141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Century Gothic" panose="020B0502020202020204" pitchFamily="34" charset="0"/>
              </a:rPr>
              <a:t>2</a:t>
            </a:r>
            <a:endParaRPr lang="pl-PL" sz="5400" dirty="0">
              <a:latin typeface="Century Gothic" panose="020B0502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9852547" y="2132738"/>
            <a:ext cx="1194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Century Gothic" panose="020B0502020202020204" pitchFamily="34" charset="0"/>
              </a:rPr>
              <a:t>3</a:t>
            </a:r>
            <a:endParaRPr lang="pl-PL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8323" y="540832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3600" dirty="0" smtClean="0">
                <a:solidFill>
                  <a:schemeClr val="tx1"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logowanie</a:t>
            </a:r>
            <a:endParaRPr lang="pl-PL" sz="3600" dirty="0">
              <a:solidFill>
                <a:schemeClr val="tx1"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Futura Medium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23" name="Rectangle 22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15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0" t="8951" r="1332" b="11398"/>
          <a:stretch/>
        </p:blipFill>
        <p:spPr>
          <a:xfrm>
            <a:off x="855751" y="1373343"/>
            <a:ext cx="10758494" cy="4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7927" y="431998"/>
            <a:ext cx="374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>
                <a:solidFill>
                  <a:schemeClr val="tx1"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Estrangelo Edessa" panose="03080600000000000000" pitchFamily="66" charset="0"/>
              </a:rPr>
              <a:t>l</a:t>
            </a:r>
            <a:r>
              <a:rPr lang="pl-PL" sz="3600" dirty="0" smtClean="0">
                <a:solidFill>
                  <a:schemeClr val="tx1"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Estrangelo Edessa" panose="03080600000000000000" pitchFamily="66" charset="0"/>
              </a:rPr>
              <a:t>ista wydarzeń</a:t>
            </a:r>
            <a:endParaRPr lang="pl-PL" sz="3600" dirty="0">
              <a:solidFill>
                <a:schemeClr val="tx1"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Estrangelo Edessa" panose="03080600000000000000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35" name="Rectangle 34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1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" t="8309" r="1196" b="7919"/>
          <a:stretch/>
        </p:blipFill>
        <p:spPr>
          <a:xfrm>
            <a:off x="895797" y="1283003"/>
            <a:ext cx="10768121" cy="51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5215" y="431998"/>
            <a:ext cx="568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1"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</a:rPr>
              <a:t>1. nowe</a:t>
            </a:r>
            <a:r>
              <a:rPr lang="pl-PL" sz="3600" dirty="0" smtClean="0">
                <a:solidFill>
                  <a:schemeClr val="tx1">
                    <a:alpha val="40000"/>
                  </a:schemeClr>
                </a:solidFill>
                <a:latin typeface="Futura"/>
                <a:ea typeface="Futura Medium" charset="0"/>
                <a:cs typeface="Futura Medium" charset="0"/>
              </a:rPr>
              <a:t> </a:t>
            </a:r>
            <a:r>
              <a:rPr lang="pl-PL" sz="3600" dirty="0" smtClean="0">
                <a:solidFill>
                  <a:schemeClr val="tx1">
                    <a:alpha val="40000"/>
                  </a:schemeClr>
                </a:solidFill>
                <a:latin typeface="Century Gothic" panose="020B0502020202020204" pitchFamily="34" charset="0"/>
                <a:ea typeface="Futura Medium" charset="0"/>
                <a:cs typeface="FreesiaUPC" panose="020B0604020202020204" pitchFamily="34" charset="-34"/>
              </a:rPr>
              <a:t>wydarzenie</a:t>
            </a:r>
            <a:endParaRPr lang="pl-PL" sz="3600" dirty="0">
              <a:solidFill>
                <a:schemeClr val="tx1">
                  <a:alpha val="40000"/>
                </a:schemeClr>
              </a:solidFill>
              <a:latin typeface="Century Gothic" panose="020B0502020202020204" pitchFamily="34" charset="0"/>
              <a:ea typeface="Futura Medium" charset="0"/>
              <a:cs typeface="FreesiaUPC" panose="020B0604020202020204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5" name="Rectangle 14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23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45" t="8592" r="1198" b="12178"/>
          <a:stretch/>
        </p:blipFill>
        <p:spPr>
          <a:xfrm>
            <a:off x="815215" y="1260764"/>
            <a:ext cx="10942305" cy="49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962" y="467156"/>
            <a:ext cx="4960267" cy="812511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pl-PL" sz="4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wybór pracownika</a:t>
            </a:r>
            <a:endParaRPr lang="pl-PL" sz="4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" t="10864" r="1197" b="5647"/>
          <a:stretch/>
        </p:blipFill>
        <p:spPr>
          <a:xfrm>
            <a:off x="745952" y="1279667"/>
            <a:ext cx="10753321" cy="5148953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6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8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9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286</Words>
  <Application>Microsoft Office PowerPoint</Application>
  <PresentationFormat>Panoramiczny</PresentationFormat>
  <Paragraphs>50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Estrangelo Edessa</vt:lpstr>
      <vt:lpstr>FreesiaUPC</vt:lpstr>
      <vt:lpstr>Futura</vt:lpstr>
      <vt:lpstr>Futura CE Book</vt:lpstr>
      <vt:lpstr>Futura LT Book</vt:lpstr>
      <vt:lpstr>Futura Medium</vt:lpstr>
      <vt:lpstr>Motyw pakietu Office</vt:lpstr>
      <vt:lpstr>Prezentacja programu PowerPoint</vt:lpstr>
      <vt:lpstr>Prezentacja programu PowerPoint</vt:lpstr>
      <vt:lpstr>Prezentacja programu PowerPoint</vt:lpstr>
      <vt:lpstr>dla kogo?</vt:lpstr>
      <vt:lpstr>Jak to wygląda w praktyce?</vt:lpstr>
      <vt:lpstr>Prezentacja programu PowerPoint</vt:lpstr>
      <vt:lpstr>Prezentacja programu PowerPoint</vt:lpstr>
      <vt:lpstr>Prezentacja programu PowerPoint</vt:lpstr>
      <vt:lpstr>2. wybór pracownika</vt:lpstr>
      <vt:lpstr>3. Zatwierdzenie i kontakt</vt:lpstr>
      <vt:lpstr>kalendarz</vt:lpstr>
      <vt:lpstr>OMI od strony pracownika</vt:lpstr>
      <vt:lpstr>o produkcie</vt:lpstr>
      <vt:lpstr>o produkcie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Marcelina Pieklik</cp:lastModifiedBy>
  <cp:revision>97</cp:revision>
  <dcterms:created xsi:type="dcterms:W3CDTF">2017-06-22T10:13:06Z</dcterms:created>
  <dcterms:modified xsi:type="dcterms:W3CDTF">2018-04-18T09:49:15Z</dcterms:modified>
</cp:coreProperties>
</file>